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29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BAE3A-67CE-4FEF-ADF9-CD043168BADB}" type="datetimeFigureOut">
              <a:rPr lang="cs-CZ" smtClean="0"/>
              <a:t>17.8.2013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0F4E2-3DF7-4844-9486-CC10C6C6B77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13EF7-C9C5-4605-B68B-2D49E6D6DF62}" type="datetimeFigureOut">
              <a:rPr lang="cs-CZ" smtClean="0"/>
              <a:t>17.8.2013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A79833-8325-4352-9E81-47139F945C1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A79833-8325-4352-9E81-47139F945C1F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37317-B027-4AE0-A7D2-AE3A5DE64C62}" type="datetime1">
              <a:rPr lang="cs-CZ" smtClean="0"/>
              <a:t>17.8.2013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7E5BF-F7D8-4381-90CD-EF3B98F16C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F4AFE-7AC8-470F-BE26-EA00E87EB6CA}" type="datetime1">
              <a:rPr lang="cs-CZ" smtClean="0"/>
              <a:t>17.8.2013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C5314-F50A-4D1A-9183-6846C25915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C19C1-03CC-4133-BC27-D5E4729C52A8}" type="datetime1">
              <a:rPr lang="cs-CZ" smtClean="0"/>
              <a:t>17.8.2013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2F7C3-5BAA-4335-9BAE-60E1C50AB3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2F47D-E4DA-4311-BE00-864B5CB94C45}" type="datetime1">
              <a:rPr lang="cs-CZ" smtClean="0"/>
              <a:t>17.8.2013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40881-921C-4D5C-8558-0B968BE6BF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D7ABA-FDB0-4A1C-A670-75BE1D5F08B2}" type="datetime1">
              <a:rPr lang="cs-CZ" smtClean="0"/>
              <a:t>17.8.2013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7C74C-8755-4781-B38E-8175090E32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E2F18-A564-48C4-B02D-29CF709073A6}" type="datetime1">
              <a:rPr lang="cs-CZ" smtClean="0"/>
              <a:t>17.8.2013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883FA-CE9B-4991-9FB8-DF75A4B447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B487A-76E4-4016-AB68-484C5841BED2}" type="datetime1">
              <a:rPr lang="cs-CZ" smtClean="0"/>
              <a:t>17.8.2013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63297-96F7-46BD-A0E7-10255A0235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2E0FE-39CA-48AC-AEAA-28BEFBD40889}" type="datetime1">
              <a:rPr lang="cs-CZ" smtClean="0"/>
              <a:t>17.8.2013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21D6B-211F-415A-90BD-4E1080DB71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E75D-0CFA-4784-8917-6C54304672E5}" type="datetime1">
              <a:rPr lang="cs-CZ" smtClean="0"/>
              <a:t>17.8.2013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F494C-A964-4C67-B213-3073183DC2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266B1-B627-4624-AD89-E152185AAF33}" type="datetime1">
              <a:rPr lang="cs-CZ" smtClean="0"/>
              <a:t>17.8.2013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CE86A-5C4E-4798-96D6-E7CB06DCB5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avoúhlý trojúhe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87941-6FA2-47CF-8E5B-BC95BDF3EC15}" type="datetime1">
              <a:rPr lang="cs-CZ" smtClean="0"/>
              <a:t>17.8.2013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9E499-E045-4C84-A3D0-8D21E6D2AA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50000"/>
              </a:schemeClr>
            </a:gs>
            <a:gs pos="13000">
              <a:schemeClr val="bg1">
                <a:lumMod val="9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Klepnutím lze upravit styl předlohy nadpisů.</a:t>
            </a:r>
            <a:endParaRPr lang="en-US" dirty="0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0044714B-5F71-4D43-892C-0893D81222CA}" type="datetime1">
              <a:rPr lang="cs-CZ" smtClean="0"/>
              <a:t>17.8.2013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54F762E-957C-4B0B-903D-800C2BC459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7" r:id="rId9"/>
    <p:sldLayoutId id="2147483705" r:id="rId10"/>
    <p:sldLayoutId id="2147483706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B32C16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B32C16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F5CD2D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323528" y="1371600"/>
            <a:ext cx="8424936" cy="1828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5400" dirty="0" smtClean="0"/>
              <a:t>Název prezentace</a:t>
            </a:r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395536" y="3332584"/>
            <a:ext cx="8359006" cy="1752600"/>
          </a:xfrm>
        </p:spPr>
        <p:txBody>
          <a:bodyPr/>
          <a:lstStyle/>
          <a:p>
            <a:pPr marR="0">
              <a:buFont typeface="Arial" charset="0"/>
              <a:buNone/>
            </a:pPr>
            <a:r>
              <a:rPr lang="cs-CZ" dirty="0" smtClean="0"/>
              <a:t>Zkratka fakulty zkratka univerzity: Obor studia</a:t>
            </a:r>
          </a:p>
          <a:p>
            <a:pPr marR="0"/>
            <a:r>
              <a:rPr lang="cs-CZ" dirty="0" smtClean="0"/>
              <a:t>Jméno a příjmení </a:t>
            </a:r>
          </a:p>
          <a:p>
            <a:pPr marR="0">
              <a:buFont typeface="Arial" charset="0"/>
              <a:buNone/>
            </a:pPr>
            <a:r>
              <a:rPr lang="cs-CZ" dirty="0" smtClean="0"/>
              <a:t>XY. ročník studia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467544" y="3284984"/>
            <a:ext cx="8424936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C:\Documents and Settings\Petr\Plocha\aagoh\logo-edit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5786454"/>
            <a:ext cx="4527329" cy="838200"/>
          </a:xfrm>
          <a:prstGeom prst="rect">
            <a:avLst/>
          </a:prstGeom>
          <a:noFill/>
          <a:effectLst>
            <a:softEdge rad="63500"/>
          </a:effectLst>
        </p:spPr>
      </p:pic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57E5BF-F7D8-4381-90CD-EF3B98F16C14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Text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40881-921C-4D5C-8558-0B968BE6BFA6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</TotalTime>
  <Words>21</Words>
  <Application>Microsoft Office PowerPoint</Application>
  <PresentationFormat>Předvádění na obrazovce (4:3)</PresentationFormat>
  <Paragraphs>9</Paragraphs>
  <Slides>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Tok</vt:lpstr>
      <vt:lpstr>Název prezentace</vt:lpstr>
      <vt:lpstr>Informace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Veronika</dc:creator>
  <cp:lastModifiedBy>NB</cp:lastModifiedBy>
  <cp:revision>19</cp:revision>
  <dcterms:created xsi:type="dcterms:W3CDTF">2013-08-13T10:10:09Z</dcterms:created>
  <dcterms:modified xsi:type="dcterms:W3CDTF">2013-08-17T14:28:25Z</dcterms:modified>
</cp:coreProperties>
</file>